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1436" autoAdjust="0"/>
  </p:normalViewPr>
  <p:slideViewPr>
    <p:cSldViewPr snapToGrid="0">
      <p:cViewPr varScale="1">
        <p:scale>
          <a:sx n="44" d="100"/>
          <a:sy n="44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CE755-F5C1-4E4D-A3AE-D470A481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7C079-5531-4B40-824E-E7060C17B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7F209-91E8-4B44-BA2C-772EA6EB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56CF0-2904-46BB-BE13-5DCDD512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B08FD-67A4-4ACF-95FD-B222B2BE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5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2ADA5-0A51-466B-A2B6-1F045495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7B0A73-0549-4795-9BBD-F802AE19A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3D7174-960A-4A3D-928D-41F321EF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B8C6C8-EF29-4378-A50C-E4E47F87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62C9C-79FB-4928-8665-B1F7E9AB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29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33EFDE-B326-4601-B6D2-0878F1F4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F54DE-05B2-4FA8-B234-47E4F667F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6FBFAC-663C-4A5D-BE73-8462556F6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09BFA-7DBC-4AF7-A347-ACFF8E50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D7D5E-C33A-44D9-A506-356C0174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2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BD85E-8C7E-474C-94E6-CC745296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4FF219-05E1-494E-A04A-58CD0FF9C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BE002-37BF-499B-B6A1-4FACCF24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7C1655-5AA1-4F85-AF21-4152B15D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4B533-57AC-4106-A2FE-104B93D6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0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75D66-ECC8-4911-9788-770DA9BC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823E6-5FED-485D-A7FE-46D2C447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9DDB52-F1F4-4358-B048-3688F655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8CB31-E78E-49DC-8AC2-18B03E11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40103-D330-439E-82BD-B643460A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7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DE413-6B0D-4B3E-93D1-0ACBA5CC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F52572-3288-4728-A450-20FAA0F46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B67199-27F1-48FB-9E6D-E05D89AF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B0C808-5AAB-4178-8751-321BF4BC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85C523-29F7-46B0-B28C-E4D3B51D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830EB6-AB34-49C5-B79F-28C4BBD5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8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F5AF4-4A1B-42D3-BA3F-56DC6E5F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07595-3FEF-4239-8AE2-E07AD217F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1185D-D9C1-4062-8D50-DA30A271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963D3D-5736-43C4-B249-467A3B91B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FB7C12-DBBB-4C5F-8734-F59008303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96AEC2-04CA-49BA-96A5-64150D11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544C52-C8BE-4BE1-9763-EE402031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BD85FB-8801-451F-B89B-2118933A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7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C0831-5754-44B2-9100-3AF26DF7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52D096-CD85-4677-A7CB-99BE04F0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52E392-84FD-4C62-B145-14DF18C3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FFB51C-1173-439E-9F45-32CBE93A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5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3D6F1D-08BC-49EF-A135-24E7C6A7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25CECA-5015-466B-A244-70604164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AFAA06-1B08-4C19-914D-C1851BB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1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BC6B9-1DC2-4ADE-8F9B-CFCAC5F1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C49EEC-BBA5-43C1-AFA1-A7597FA81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87CCA5-CC72-4749-9B07-A4E5CE651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93CA1C-20F2-48A9-AD7B-85712E59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61745D-904A-4DF9-BFCF-E06CEFBB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18EC92-B46E-4D90-BD48-535F5948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9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F0943-F52D-4699-B7AE-A8B19866E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589BAB-038C-4F89-8260-6B733ACF5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36AA21-254D-454E-B7E1-4363AA53D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DEA94F-0764-4B1C-BAAD-0ACC0408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0A21B-C1E5-40A7-9A47-C04BCF27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D81CAC-2100-4298-A18D-5AE974EE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B1F1F-FB0B-4C9A-86EC-C1D22B02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C7FDB4-382D-463C-9F6E-68DC4B734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39A43-93A8-4391-9890-34E5712DC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4C10-99D0-4F09-BB48-705C875105B2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CC2BD2-BA69-47FF-B05C-741D2F149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A669E-B6C0-4765-92D2-4F3612515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C651-3D42-4464-B06B-D2FA7AEEC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80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8632D-6C04-49B8-8EDA-3F09C88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9" y="217714"/>
            <a:ext cx="11034424" cy="515982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4132D0-7275-404B-9436-73A060551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720" y="5377543"/>
            <a:ext cx="9619280" cy="1262742"/>
          </a:xfrm>
        </p:spPr>
        <p:txBody>
          <a:bodyPr/>
          <a:lstStyle/>
          <a:p>
            <a:r>
              <a:rPr lang="ru-RU" dirty="0"/>
              <a:t>КГУ «</a:t>
            </a:r>
            <a:r>
              <a:rPr lang="ru-RU" dirty="0" err="1"/>
              <a:t>Ушкаттинский</a:t>
            </a:r>
            <a:r>
              <a:rPr lang="ru-RU" dirty="0"/>
              <a:t> комплекс школа-ясли-детский сад»  </a:t>
            </a:r>
          </a:p>
          <a:p>
            <a:r>
              <a:rPr lang="ru-RU" dirty="0"/>
              <a:t>Библиотекарь Клейн Л.В.</a:t>
            </a:r>
          </a:p>
        </p:txBody>
      </p:sp>
    </p:spTree>
    <p:extLst>
      <p:ext uri="{BB962C8B-B14F-4D97-AF65-F5344CB8AC3E}">
        <p14:creationId xmlns:p14="http://schemas.microsoft.com/office/powerpoint/2010/main" val="511026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9CAF99-5626-40D3-9FBD-250F29ED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111252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FEB521-C30E-443C-ABBA-7A396767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2" y="501041"/>
            <a:ext cx="7164886" cy="60876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4926B-EDA6-48C4-8F9F-3673FF8CA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1294" y="1340414"/>
            <a:ext cx="6087650" cy="44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4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A8B9F3-F0BA-4C21-B68B-243BFD5E9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283029"/>
            <a:ext cx="11691257" cy="62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2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id="{7A1ABD86-58AC-4822-8FDD-81B54BBD6F8E}"/>
              </a:ext>
            </a:extLst>
          </p:cNvPr>
          <p:cNvSpPr/>
          <p:nvPr/>
        </p:nvSpPr>
        <p:spPr>
          <a:xfrm>
            <a:off x="187891" y="288098"/>
            <a:ext cx="3507288" cy="3620023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1C0EEB-0C47-4507-ABB0-F7D3EA02B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3428">
            <a:off x="197188" y="842385"/>
            <a:ext cx="3370191" cy="2751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B70C77-770E-4D73-9B2F-19CE24ED6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006" y="3645009"/>
            <a:ext cx="3201652" cy="2722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6C5655-73B8-42AD-AB0A-1ED9C5047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3429" y="397909"/>
            <a:ext cx="3292545" cy="27221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0906A5-57E2-45D8-9275-A17C3ED80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1797" y="651665"/>
            <a:ext cx="3933796" cy="31326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93AE00-0C5E-4B49-AEFF-B616AF6D8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657" y="531810"/>
            <a:ext cx="3620021" cy="31326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A6EF22-A7DE-4EFC-A5C0-454C2C60D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4729" y="3024763"/>
            <a:ext cx="4146116" cy="313260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F3FDC6-57C1-486F-9E8D-0097BA538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1216" y="2955298"/>
            <a:ext cx="3657601" cy="33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61E91-C3B9-4AE4-BC0A-708027B4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1912" y="1109206"/>
            <a:ext cx="4938387" cy="3289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04AD9-A7F3-4107-9B73-AB91B3108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0886" y="2432415"/>
            <a:ext cx="4938388" cy="3342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644F0A-E1DA-4884-9445-028C05D46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2555" y="1401350"/>
            <a:ext cx="5348617" cy="2705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A0A964-947C-41EC-BE7B-8A227CC4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8894" y="1322463"/>
            <a:ext cx="6117771" cy="36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E6688A-1ECE-4E8A-9863-41A7E3DE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9" y="175364"/>
            <a:ext cx="11060482" cy="66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0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</Words>
  <Application>Microsoft Office PowerPoint</Application>
  <PresentationFormat>Широкоэкранный</PresentationFormat>
  <Paragraphs>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Костя Клеин</dc:creator>
  <cp:lastModifiedBy>Костя Клеин</cp:lastModifiedBy>
  <cp:revision>5</cp:revision>
  <dcterms:created xsi:type="dcterms:W3CDTF">2025-01-05T19:21:57Z</dcterms:created>
  <dcterms:modified xsi:type="dcterms:W3CDTF">2025-01-05T20:13:56Z</dcterms:modified>
</cp:coreProperties>
</file>