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35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CE28-CC29-4439-B82B-C09C46E361C4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BF504-B9B9-4730-878D-771203975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04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BF504-B9B9-4730-878D-7712039757D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526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7CF68-88B4-49F3-89DA-DEF5678E7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3CF313-E14B-43B1-AD94-FF6B2B7FD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EF816A-00D7-4E48-9C2D-68943A3D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3BE1-AA42-4AE8-81D4-A60F95B7FAB1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2C450A-5C5F-44B9-9E7C-41F8543D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29025-54DD-4F53-90D8-2E7E09B28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6735-DFF2-47FC-AD69-B63292041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45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7A153-B023-4C52-B6D1-D8B02A8B8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2FDE00-72D4-4175-A573-DC21698B7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696D45-6D68-468A-AD3A-A20DD21A9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3BE1-AA42-4AE8-81D4-A60F95B7FAB1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489D0C-9C9C-4A13-BB1D-3511697A7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33A28-E847-4964-B3C5-5448F0A80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6735-DFF2-47FC-AD69-B63292041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16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F33050-97A1-4CB0-BF68-8B59CCBEEF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66B5D6-F20B-4B5C-ADA4-DB1C7FC38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AE4D8E-D711-4A98-83FF-C2161120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3BE1-AA42-4AE8-81D4-A60F95B7FAB1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892148-0439-4C70-93B9-40876F9AA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D71F09-F85F-4DA7-866E-3F35F734B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6735-DFF2-47FC-AD69-B63292041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45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666CA-3C02-4670-A176-C7556BE8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5366C6-8502-4C45-9597-A23B01583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B4DA04-3257-4980-B171-1E4E5D4FC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3BE1-AA42-4AE8-81D4-A60F95B7FAB1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06B5CD-B88F-40C1-9ADA-E1D80C41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BB3D88-8C50-4AC9-9116-140E13B53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6735-DFF2-47FC-AD69-B63292041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30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D7B18-3FC4-4F8A-AA30-E3BDB8A2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5C3DA3-1462-4AD9-B617-8769AB2F5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69184-8EA3-4C1A-AFC3-040BC00E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3BE1-AA42-4AE8-81D4-A60F95B7FAB1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40F549-6B76-42D8-96A2-63BFB7DD4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1A55FE-FE6D-4857-9A7C-C6FCB596C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6735-DFF2-47FC-AD69-B63292041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385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81455-3810-4B89-A4EF-8BAC3C59E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36D812-8F82-4252-93C0-CF027A00E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3022D4-62DF-4CC8-B8C1-37C8AEDD3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19D992-FABE-488E-8927-E57B29BC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3BE1-AA42-4AE8-81D4-A60F95B7FAB1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391346-51F9-429D-BD82-DD52BB68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8D9313-958E-44AD-8741-811EA8CC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6735-DFF2-47FC-AD69-B63292041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55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1FF06-4C12-45F2-946D-A651FFB32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2E951B-5309-48D6-A37F-36FCB5146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B3E2FEF-956B-4A6B-8B83-85D8B1C40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FEFFEE-D61D-415A-94BF-25403A97B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EF1ADA-B483-4901-801A-ABD59494C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D91751F-57CE-4C4A-8E93-CD0501CE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3BE1-AA42-4AE8-81D4-A60F95B7FAB1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E64CF05-3170-4D84-9022-3EEF5A931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02AE1C-4914-4A0A-AACB-EBCBF882E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6735-DFF2-47FC-AD69-B63292041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35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AC5A7-91A2-4C36-9943-4B597F9FC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3109F7-56DC-4F25-A14D-9642037E4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3BE1-AA42-4AE8-81D4-A60F95B7FAB1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1612557-DC68-4AFC-A9AB-75873E499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323834-C043-4EA9-9F9F-51F4D747A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6735-DFF2-47FC-AD69-B63292041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26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69B2ED9-17C0-4B7D-8EC0-A02B1FC1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3BE1-AA42-4AE8-81D4-A60F95B7FAB1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395E75-9F95-44EE-96BC-6B33327F3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8A13AF-DCE2-41D5-ADF9-1958E3D7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6735-DFF2-47FC-AD69-B63292041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21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C39FF-44ED-4C35-967F-E896A83F5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529311-FEC3-4EE8-9461-C2B03FB0F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5EFB5D-7223-40B7-B99B-56381517D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9C37C0-8601-4D50-B0B2-D9B27EDA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3BE1-AA42-4AE8-81D4-A60F95B7FAB1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2A8A2B-716B-4328-8F67-0C647A62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BC30A9-6263-454B-880B-FA42AD14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6735-DFF2-47FC-AD69-B63292041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48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F9BBC-5BAC-469A-BA00-E8571D812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75CBDB-1442-4589-B3B6-32A1447CE2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578F85-5E12-4702-8E47-057F429E3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926083-2737-46A0-8B37-0BFB6C27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3BE1-AA42-4AE8-81D4-A60F95B7FAB1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DE3220-1D4D-4910-8AE5-45BE7ADDB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DD682B-39CE-49AF-827B-9282348F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6735-DFF2-47FC-AD69-B63292041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97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C17A8-8252-4DA4-8B72-29627CDA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EC003F-4FC3-496C-9DF0-4977BEDF0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C0A12C-CE8C-413E-BAA7-341EDE9E3E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3BE1-AA42-4AE8-81D4-A60F95B7FAB1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5331BE-B32B-4A68-8148-BAF16C713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5D370E-5E81-4886-9AFB-221E7E53D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E6735-DFF2-47FC-AD69-B63292041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55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11C116-4F91-45A3-B407-BF5D2D822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4161" y="-2294709"/>
            <a:ext cx="6858000" cy="114474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0D8BD-C1A5-4C92-953A-213C21A44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41399"/>
            <a:ext cx="11077303" cy="2560639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      «Осенью мы не скучаем,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а  читаем».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270324-089D-4CE7-AE07-00ABA794B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1429" y="3602039"/>
            <a:ext cx="9144000" cy="1655762"/>
          </a:xfrm>
        </p:spPr>
        <p:txBody>
          <a:bodyPr/>
          <a:lstStyle/>
          <a:p>
            <a:r>
              <a:rPr lang="ru-RU" dirty="0"/>
              <a:t>КГУ «</a:t>
            </a:r>
            <a:r>
              <a:rPr lang="ru-RU" dirty="0" err="1"/>
              <a:t>Ушкаттинская</a:t>
            </a:r>
            <a:r>
              <a:rPr lang="ru-RU" dirty="0"/>
              <a:t> ОСШ» </a:t>
            </a:r>
          </a:p>
          <a:p>
            <a:r>
              <a:rPr lang="ru-RU" dirty="0"/>
              <a:t>Библиотекарь: Клейн Л.В.</a:t>
            </a:r>
          </a:p>
        </p:txBody>
      </p:sp>
    </p:spTree>
    <p:extLst>
      <p:ext uri="{BB962C8B-B14F-4D97-AF65-F5344CB8AC3E}">
        <p14:creationId xmlns:p14="http://schemas.microsoft.com/office/powerpoint/2010/main" val="806961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430D6-CE01-45FA-BBAA-4D1C4527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                                     новые книги в </a:t>
            </a:r>
            <a:br>
              <a:rPr lang="ru-RU" dirty="0"/>
            </a:br>
            <a:r>
              <a:rPr lang="ru-RU" dirty="0"/>
              <a:t>                                     школьной библиотеке                       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14D5E0-360D-4977-BC16-5C83099D3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7314" y="1343801"/>
            <a:ext cx="4352925" cy="531658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A93C63-31BB-43C4-B1C1-65DBDF455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8765" y="1498638"/>
            <a:ext cx="67214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17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D43C9-776E-48F4-A719-B833BDF6D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5F52F0-6B35-4D12-B2DF-3281344BB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875" y="2066948"/>
            <a:ext cx="4352925" cy="3870279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200AEF-00AD-4583-A27B-B04086037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130" y="1249491"/>
            <a:ext cx="3267739" cy="43590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0CAE18-B52B-4708-8825-EFF3BCE80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323903" y="457151"/>
            <a:ext cx="3012363" cy="27369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F608D2-E3F4-4E9E-A9F9-BC07E8BEC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7334" y="3331534"/>
            <a:ext cx="3429000" cy="36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82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D81A6-2FBD-448A-AD88-722D278C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Читаем и рисуем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C1B2378-A819-48C2-8711-FDA6C6DC3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9" y="1940836"/>
            <a:ext cx="5068209" cy="340723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29869F-6B1B-4536-9FC8-31D1077A8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5770" y="1596576"/>
            <a:ext cx="5068210" cy="40957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F111E2-87C0-489B-8058-0E20BA1D6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9609" y="1815653"/>
            <a:ext cx="5068211" cy="36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83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8DE8-B213-45A3-8D67-8F046C7BF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E286D12-D181-4A85-9E22-4FC202DEA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65126"/>
            <a:ext cx="11364686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742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29</Words>
  <Application>Microsoft Office PowerPoint</Application>
  <PresentationFormat>Широкоэкранный</PresentationFormat>
  <Paragraphs>10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      «Осенью мы не скучаем,  а  читаем».</vt:lpstr>
      <vt:lpstr>                                      новые книги в                                       школьной библиотеке                        </vt:lpstr>
      <vt:lpstr> </vt:lpstr>
      <vt:lpstr>                         Читаем и рисуем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«Осенью мы не скучаем, а  читаем».</dc:title>
  <dc:creator>Костя Клеин</dc:creator>
  <cp:lastModifiedBy>Костя Клеин</cp:lastModifiedBy>
  <cp:revision>7</cp:revision>
  <dcterms:created xsi:type="dcterms:W3CDTF">2023-10-31T12:25:24Z</dcterms:created>
  <dcterms:modified xsi:type="dcterms:W3CDTF">2023-11-01T12:44:33Z</dcterms:modified>
</cp:coreProperties>
</file>