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436" autoAdjust="0"/>
  </p:normalViewPr>
  <p:slideViewPr>
    <p:cSldViewPr snapToGrid="0">
      <p:cViewPr varScale="1">
        <p:scale>
          <a:sx n="44" d="100"/>
          <a:sy n="44" d="100"/>
        </p:scale>
        <p:origin x="2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326024-FBF1-4A14-9D79-4D200F9A7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11D53BD-F71F-4945-9BDB-29727C17AE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E3FECF-562A-4EE2-BC5C-9713114DD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D7C4-C1C6-4504-A5BA-3D8E0FE509C9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89921D-ADCC-4ACC-B53A-D0E1B5E0A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BB4B47-A3E1-4A14-8D65-4B785FEF5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FBCD-8EDA-435A-A11A-011AC3C06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731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E3CFB1-4571-4496-B61C-B135E3D6E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E455D56-1C9E-4E06-9275-2271A5462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624946-009C-4B20-9F66-4F3CE7AC0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D7C4-C1C6-4504-A5BA-3D8E0FE509C9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6AB7C9-101D-42AE-9F67-1A7E08719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B75EB9-08E4-471A-8AA9-5E97F644D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FBCD-8EDA-435A-A11A-011AC3C06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863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A64CA9C-CB1C-4613-A53C-130B67FEE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42D25D0-C0E1-486D-8995-9E61EEF3A4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78AE3A-FA87-45F6-B27D-965DA6552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D7C4-C1C6-4504-A5BA-3D8E0FE509C9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C6FE76-6DC6-4218-8291-92DBCB707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3FCA64-DCA5-4897-860F-BF664CCFA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FBCD-8EDA-435A-A11A-011AC3C06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040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07E523-21EE-43C5-B108-5943A34B4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7686AC-2F9C-4DA5-88D4-B1ED9FB36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06CB9D-A37A-4F74-AAE7-6DE90229C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D7C4-C1C6-4504-A5BA-3D8E0FE509C9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F6BD08-03A1-40B4-9EED-E19369967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7B4E69-4A56-438E-A241-E88ABFE09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FBCD-8EDA-435A-A11A-011AC3C06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244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003C03-2F54-4AC5-A922-2DBC055EF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E335A9-2818-4940-B17D-BACCEC780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A371B5-BC12-403A-94D6-97A3F5A43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D7C4-C1C6-4504-A5BA-3D8E0FE509C9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2E940C-41D7-47C2-9B3C-586D0F163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F0E52F-116F-4500-BE1C-4A03541EA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FBCD-8EDA-435A-A11A-011AC3C06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461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DB6E50-C3D8-4588-BA70-69A20A34E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457985-F915-469F-B205-5A27FAE1E1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29EFC95-9F21-4729-9781-87DD57F25A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6CF61E-FFF1-4801-86B4-2D1FC07EE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D7C4-C1C6-4504-A5BA-3D8E0FE509C9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325FECB-0FE9-45BE-A32F-0E9EEBDC2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1EE49F2-93AB-439D-AF1D-25EF4681C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FBCD-8EDA-435A-A11A-011AC3C06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966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0C2120-F533-47BE-992C-83EA38A0A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76E3EF-9143-47B9-81B5-2E947EA94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8D27860-F8FA-4A6D-A1FC-7A17FACE3C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8DE9996-B2D4-4D6D-8C23-A40FB55EB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683ADDF-3C0A-4DA5-8FFC-75044CDD38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041FD70-E9D9-43BD-AA4B-9DEA2033C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D7C4-C1C6-4504-A5BA-3D8E0FE509C9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0DC01EC-ADD6-426E-B52C-AE0EB52BD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0B1B360-4BAC-4F3D-8171-863F38F5C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FBCD-8EDA-435A-A11A-011AC3C06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875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372B49-28F0-4925-8387-76C6E703E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99D4BD8-2763-48E1-BF1E-C138E4EE9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D7C4-C1C6-4504-A5BA-3D8E0FE509C9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3BAAAF1-AD07-4F21-9DBF-0FB13A6BD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9F411F3-2F59-4DA8-BD62-0C52F2C38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FBCD-8EDA-435A-A11A-011AC3C06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22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6A63AB3-3EC6-45E2-8DC4-85134E51D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D7C4-C1C6-4504-A5BA-3D8E0FE509C9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2065317-020C-4839-BE17-16CB5A228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3458625-0E29-4381-9CBB-03D9F6A1D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FBCD-8EDA-435A-A11A-011AC3C06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78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A64F06-4414-4D1A-8D41-731FC67CD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0B0096-D0A2-4847-B36B-CAE0D19F3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DF2A600-5E48-42D2-AC13-9918A41CD1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CBCFD69-E247-4876-AE47-3378EA80B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D7C4-C1C6-4504-A5BA-3D8E0FE509C9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93211AA-617D-40F4-8A2E-B3E8DDC89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15920D-BCF2-4427-9494-7B9FA76C3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FBCD-8EDA-435A-A11A-011AC3C06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720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4D08CA-C02F-452C-AEEE-80B675D6B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F2F42F4-5218-4FF5-9335-C78AE2D4BF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6CB02F8-DC73-4865-B3FF-A5A9267F9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A352263-1460-4645-89C4-36EC5D33C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D7C4-C1C6-4504-A5BA-3D8E0FE509C9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4EA31B-01AE-45E3-963F-E892905C0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1209CF3-2F32-4FAD-959B-804DFBDC2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FBCD-8EDA-435A-A11A-011AC3C06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408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E2FEB1-AB41-468D-BFFA-70FC1416F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78616C-2D38-444A-92F4-1AEB7B06A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C53C06-E765-4159-AF78-32D40122C1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0D7C4-C1C6-4504-A5BA-3D8E0FE509C9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19CB1A-FF77-4D51-B0DC-1200FDE55B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18BFE5-A42C-4B43-BAFA-287D8F62FD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1FBCD-8EDA-435A-A11A-011AC3C06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29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 ?><Relationships xmlns="http://schemas.openxmlformats.org/package/2006/relationships"><Relationship Id="rId2" Target="../media/image13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24000A-4128-4734-B292-E6E6A011B0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AED96A-F567-4C7E-9F7A-D8A7C9528E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4B0C5F4-749E-4CFD-B9D4-515FD40A6C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285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3CB2EF9-A64D-4DC7-9C97-6573C4048C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005798">
            <a:off x="925286" y="-642256"/>
            <a:ext cx="6858000" cy="814251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97BE9E7-DEAB-4003-BDF7-C18A5DD36A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746766">
            <a:off x="6389914" y="85725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238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D6019BA-170B-4BB0-9BC3-5A1110924C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569028" y="-2569029"/>
            <a:ext cx="6858000" cy="1199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68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6841D92-4A53-4731-8EF9-76FCF1567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08857" y="108857"/>
            <a:ext cx="6858000" cy="664028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C6C7690-B999-4AA4-A7BD-CFECBC686A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54486" y="85725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462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DE7CA9C-3009-4A16-B59D-E5F1429375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576943" y="576943"/>
            <a:ext cx="6858000" cy="570411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7E9806A-5D6E-41DE-9DA4-26FE797769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716362" y="771526"/>
            <a:ext cx="6858000" cy="5314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51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9B970D1-204F-449B-8357-E82CC6F446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86418" y="488496"/>
            <a:ext cx="6858000" cy="588100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640C968-7483-4182-986E-B9D9916BBF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22496" y="488496"/>
            <a:ext cx="6858000" cy="5881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050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1BDAAE2-331D-40D5-8043-A05AF43911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8972" y="-478972"/>
            <a:ext cx="6858000" cy="781594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3A69661-1D63-44C5-A1D3-5AA7C4C7F6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08915" y="674914"/>
            <a:ext cx="6858000" cy="550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356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EC85530-5CFB-4BDB-B6A7-722D2C247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151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BF06238-7AB9-42B0-8DFF-2BE9DC1AF9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2233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Application>Microsoft Office PowerPoint</Application>
  <PresentationFormat>Широкоэкранный</PresentationFormat>
  <Paragraphs>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Костя Клеин</dc:creator>
  <cp:lastModifiedBy>Костя Клеин</cp:lastModifiedBy>
  <cp:revision>3</cp:revision>
  <dcterms:created xsi:type="dcterms:W3CDTF">2024-09-06T08:52:16Z</dcterms:created>
  <dcterms:modified xsi:type="dcterms:W3CDTF">2024-09-06T09:26:26Z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820665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S10.3.0</vt:lpwstr>
  </property>
</Properties>
</file>