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D2DF61-E25A-465D-B935-6F31176FA481}" type="datetimeFigureOut">
              <a:rPr lang="ru-RU" smtClean="0"/>
              <a:t>27.03.2025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89FD2E-0B96-4211-B49D-0AD51ECA221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Итоговая аттестация  </a:t>
            </a:r>
            <a:br>
              <a:rPr lang="ru-RU" sz="8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2024-2025 учебный год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Подготовлен приказ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просвещения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которым вносятся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сроки начала и завершения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2024-2025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года, а также сроки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итоговой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аттестации обучающихся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среднего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</a:p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Документ размещен на сайте 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"Открытые НПА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публичного обсуждения до 7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апреля 2025г.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Предлагается утвердить следующие сроки итоговой аттестации: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обучающихся 9-х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итоговые выпускные экзамены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29 мая по 10 июня 2025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(было по 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для обучающихся 11-х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выпускные экзамены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 30 мая по 16 июня 2025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(было по 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июня).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роки 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переносятся в связи с первым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днем </a:t>
            </a:r>
            <a:r>
              <a:rPr lang="ru-RU" sz="2200" b="1" i="1" dirty="0" err="1" smtClean="0">
                <a:latin typeface="Times New Roman" pitchFamily="18" charset="0"/>
                <a:cs typeface="Times New Roman" pitchFamily="18" charset="0"/>
              </a:rPr>
              <a:t>Курбан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, который является официальным праздником и считается выходным днем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Курбан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айт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в 2025 году приходится на 6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июня –пятница. 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Утверждаются следующие сроки проведения итоговой аттестации: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1112" y="1916832"/>
            <a:ext cx="7992888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обучающихся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9-х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классов: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математике (алгебре)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29 мая 2025 года;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языку обучения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форме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эссе 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2 июня 2025 года;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информатика)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5 июня 2025 года;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казахскому языку и литературе в классах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языком обучения и письменный экзамен по русскому языку и литературе в классах с казахским языком обучения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10 июня 2025 года;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332656"/>
            <a:ext cx="7643192" cy="63367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обучающихся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11-х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устный экзамен по истории Казахстана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30 мая 2025 года;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алгебре и началам анализа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 июня 2025 года (было 3 июня.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Авт.);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языку обучения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9 июня 2025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(было 6 июня);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предмету по выбору (физика, химия, биология, география, геометрия, всемирная история, основы права, литература (по языку обучения), иностранный язык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12 июня 2025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письменный экзамен по казахскому языку и литературе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русским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языком обучения и по русскому языку и литературе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казахским языком обучения –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16 июня 2025 года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(было 13 июня).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548680"/>
            <a:ext cx="7560840" cy="57606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На основании приказа Министра образования и науки Республики Казахстан от 18 марта 2008 года № 125. Глава 2.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Пункт 35</a:t>
            </a:r>
            <a:r>
              <a:rPr lang="ru-RU" sz="8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Экзамен по казахскому языку проводится с целью оценивания освоения обучающимися содержания программ по предмету "Казахский язык" в школах с казахским языком обучения и по предмету "Казахский язык и литература" в школах с неказахским языком обучения при завершении академического года на уровне основного среднего (5-8 классы), общего среднего (10 класс) образования в письменной и устной форме в соответствии с ГОСО (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(слушание), говорение, чтение, письмо).</a:t>
            </a:r>
          </a:p>
          <a:p>
            <a:pPr fontAlgn="base"/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8000" b="1" i="1" dirty="0">
                <a:latin typeface="Times New Roman" pitchFamily="18" charset="0"/>
                <a:cs typeface="Times New Roman" pitchFamily="18" charset="0"/>
              </a:rPr>
              <a:t>проведения экзамена определяется педагогическим советом организации образования, задания составляются педагогами с соблюдением принципов академической честности и утверждается администрацией организации образования.</a:t>
            </a:r>
          </a:p>
          <a:p>
            <a:pPr fontAlgn="base"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Так как ИА в 9 классах начинается 29 мая, предлагаем педсовету рассмотреть возможность проведения экзаменов по казахскому языку в период с </a:t>
            </a: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26 по 28 мая </a:t>
            </a:r>
            <a:r>
              <a:rPr lang="ru-RU" sz="8000" i="1" dirty="0" smtClean="0">
                <a:latin typeface="Times New Roman" pitchFamily="18" charset="0"/>
                <a:cs typeface="Times New Roman" pitchFamily="18" charset="0"/>
              </a:rPr>
              <a:t>по дополнительному графику.</a:t>
            </a:r>
            <a:endParaRPr lang="ru-RU" sz="8000" i="1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81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Итоговая аттестация   2024-2025 учебный год</vt:lpstr>
      <vt:lpstr>Слайд 2</vt:lpstr>
      <vt:lpstr>Предлагается утвердить следующие сроки итоговой аттестации: </vt:lpstr>
      <vt:lpstr>Утверждаются следующие сроки проведения итоговой аттестации: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аттестация   2024-2025 учебный год</dc:title>
  <dc:creator>1</dc:creator>
  <cp:lastModifiedBy>1</cp:lastModifiedBy>
  <cp:revision>4</cp:revision>
  <dcterms:created xsi:type="dcterms:W3CDTF">2025-03-27T03:56:17Z</dcterms:created>
  <dcterms:modified xsi:type="dcterms:W3CDTF">2025-03-27T04:33:43Z</dcterms:modified>
</cp:coreProperties>
</file>