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77" r:id="rId4"/>
    <p:sldId id="257" r:id="rId5"/>
    <p:sldId id="262" r:id="rId6"/>
    <p:sldId id="276" r:id="rId7"/>
    <p:sldId id="261" r:id="rId8"/>
    <p:sldId id="258" r:id="rId9"/>
    <p:sldId id="282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11D5"/>
    <a:srgbClr val="4CDFD4"/>
    <a:srgbClr val="407ED1"/>
    <a:srgbClr val="3636DC"/>
    <a:srgbClr val="3644DB"/>
    <a:srgbClr val="49E09B"/>
    <a:srgbClr val="47ADDA"/>
    <a:srgbClr val="65E1FF"/>
    <a:srgbClr val="61E1FF"/>
    <a:srgbClr val="C6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18" y="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20C72-371A-4078-82C5-87612AD0FA20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6503B-F299-42B6-952D-F53C730360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2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07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7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69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49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8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8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9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0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92CACF-EE20-4722-BF98-5E9B4666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EDFF34-BCFC-4472-9E63-6B5E56BA8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A82996-BDAC-49E4-94BD-47EDBEF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1B008-E13A-4001-8604-59D1D8E1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2E3C3-FA5B-41EF-B39B-183E54F4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25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B2FCB-7C13-481A-8890-DF96DFC4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344296-6B3B-4BC3-8FBF-D7F7CB2D7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A63B22-4F8B-43B3-BDE6-23AFAC6A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CCD73-D847-4E13-A9B1-272C0E2C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BFFF90-E09E-45F5-A042-D56A0C5B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9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DA3618-4E40-432F-9696-D9708A369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D7DECB-2CF0-46FF-9841-810C069CB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D50FF1-580C-4F12-A762-179CF7E2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3383-AD0F-4EF0-B07D-24484FBF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0FA092-3F1D-44B2-BAC3-88E55F8C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6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85ABFF-BD5C-4C8B-9A69-0C195B32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CF7286-149E-46A4-A977-102E1A9EB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7D76F6-D0AA-4315-AF84-A0422398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A85D5E-AD00-4E3C-8FD5-BE7D4E7C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43393B-B4BC-46F2-B9A1-67F60166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7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C0130-1C05-4E0C-9CA8-58165F56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BE5459-2FFE-4B92-A4A2-1777B1974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F469B3-88A6-4F5E-939D-5C7835EB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55E02E-4799-4217-B667-2AD79425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2F0E19-CFCA-427F-B0F3-EC07C3FD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079AF-CEE2-485E-A081-5E62FEBF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569896-AC3D-4DB7-AB51-C1D1A27BF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97030D-3BE4-48D4-80C6-A7BB0003A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7E48A2-F58A-41D4-82E9-E6B938CBE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0BC7F1-0390-40D0-A1C0-28ED1BE2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EACBB-1BA0-4338-9875-E7D3D1F2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0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87BAE-F46A-4DFD-B279-105C8923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421F4D-EB62-4082-94DF-3B03A0934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7984E4-961E-46AA-A046-E49043106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FFADB2-B0DF-4F61-97FA-19810882F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54C50E-93DA-4BC8-8531-A12B1C7CC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B817B6-053A-4F8B-BCC1-2A9615AB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E2DFF3-FAC4-4C6E-A70B-936D998F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DEFBDE-3F15-4A5B-8FDF-4B9A4E0F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75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F4BAE3-6CF2-42E5-AEE8-EBA7E5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CF561E-3680-491D-B2F3-B5A8D95B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A448EE-B285-4967-90F2-1AE7BD89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09A28E-3A63-4A91-AFE8-878AB3FC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2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89B3F42-7ABE-40D8-8A71-44E427E3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45E282-E618-47BF-B835-15CCE033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A97466-4929-4628-8EC1-DE723705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37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00CA0-C21A-4F78-A03A-E1F32098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87BA6C-9310-4BCB-A127-ACD6B1041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34E8DF-A16C-4CCB-9038-076449EBB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C28001-2C48-4853-A663-8E084AD7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BC53E2-4F1B-4128-93FD-273F0EB6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462D88-6DC2-4EEF-9C28-23FBDBDF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5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CBD24D-2B00-4E91-B313-1E7748E7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1469B9-ACF4-4D7A-8509-8CA9BE4A6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49DBAC-6EF1-4CD1-93AF-BAFB631F0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2C1F30-1339-4D60-930A-E69EE8B7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93D0F4-E591-463F-BDFB-4740CA0E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1BD78-CFC0-410B-BEE6-2672B246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1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615309-4759-4FB4-9D46-1541DC5E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967201-E9B4-46CA-81B6-FDA3928B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780DAF-975C-4900-B0BC-2608845DF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19DF-F677-47D7-AA9B-039D54681D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FF2B90-2D98-4E26-ACD9-22820F53A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282034-D92B-4219-95DB-832B4E850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2.png"/><Relationship Id="rId18" Type="http://schemas.openxmlformats.org/officeDocument/2006/relationships/image" Target="../media/image7.jpg"/><Relationship Id="rId3" Type="http://schemas.openxmlformats.org/officeDocument/2006/relationships/tags" Target="../tags/tag4.xml"/><Relationship Id="rId7" Type="http://schemas.openxmlformats.org/officeDocument/2006/relationships/audio" Target="../media/media1.mp3"/><Relationship Id="rId12" Type="http://schemas.openxmlformats.org/officeDocument/2006/relationships/image" Target="../media/image1.png"/><Relationship Id="rId17" Type="http://schemas.openxmlformats.org/officeDocument/2006/relationships/image" Target="../media/image6.jp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microsoft.com/office/2007/relationships/media" Target="../media/media1.mp3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tags" Target="../tags/tag8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21.jpg"/><Relationship Id="rId5" Type="http://schemas.openxmlformats.org/officeDocument/2006/relationships/image" Target="../media/image16.jpg"/><Relationship Id="rId10" Type="http://schemas.openxmlformats.org/officeDocument/2006/relationships/image" Target="../media/image2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jpg"/><Relationship Id="rId5" Type="http://schemas.openxmlformats.org/officeDocument/2006/relationships/tags" Target="../tags/tag15.xml"/><Relationship Id="rId10" Type="http://schemas.openxmlformats.org/officeDocument/2006/relationships/image" Target="../media/image3.png"/><Relationship Id="rId4" Type="http://schemas.openxmlformats.org/officeDocument/2006/relationships/tags" Target="../tags/tag1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4B65A265-3275-4B5B-B2FB-9C0EA70AA6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>
            <a:off x="0" y="1817153"/>
            <a:ext cx="4790364" cy="6360647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F96D29DB-C94F-4BF4-8984-4939670CD8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842C23C1-1195-4933-A9C1-483D21D2CC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>
            <a:off x="9012069" y="3884411"/>
            <a:ext cx="3179929" cy="4075855"/>
          </a:xfrm>
          <a:prstGeom prst="rect">
            <a:avLst/>
          </a:prstGeom>
        </p:spPr>
      </p:pic>
      <p:sp>
        <p:nvSpPr>
          <p:cNvPr id="9" name="PA_库_文本框 8">
            <a:extLst>
              <a:ext uri="{FF2B5EF4-FFF2-40B4-BE49-F238E27FC236}">
                <a16:creationId xmlns:a16="http://schemas.microsoft.com/office/drawing/2014/main" id="{4C313341-3053-43FE-ACD5-05201618ECC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242290" y="3113702"/>
            <a:ext cx="73187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方正幼线简体" panose="03000509000000000000" pitchFamily="65" charset="-122"/>
                <a:cs typeface="Times New Roman" panose="02020603050405020304" pitchFamily="18" charset="0"/>
              </a:rPr>
              <a:t>ЖОБАСЫ БОЙЫНША</a:t>
            </a:r>
          </a:p>
          <a:p>
            <a:pPr algn="ctr"/>
            <a:r>
              <a:rPr lang="ru-RU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方正幼线简体" panose="03000509000000000000" pitchFamily="65" charset="-122"/>
                <a:cs typeface="Times New Roman" panose="02020603050405020304" pitchFamily="18" charset="0"/>
              </a:rPr>
              <a:t>ЖҮРГІЗІЛГЕН ЖҰМЫСТАР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ea typeface="方正幼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PA_库_文本框 12">
            <a:extLst>
              <a:ext uri="{FF2B5EF4-FFF2-40B4-BE49-F238E27FC236}">
                <a16:creationId xmlns:a16="http://schemas.microsoft.com/office/drawing/2014/main" id="{2001BB57-36C4-46CF-A2EC-BB9F5ED0F1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64579" y="2117186"/>
            <a:ext cx="7740909" cy="12003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ru-RU" altLang="zh-CN" sz="7200" b="1" dirty="0">
                <a:blipFill dpi="0" rotWithShape="1">
                  <a:blip r:embed="rId15"/>
                  <a:srcRect/>
                  <a:stretch>
                    <a:fillRect/>
                  </a:stretch>
                </a:blipFill>
              </a:rPr>
              <a:t>«</a:t>
            </a:r>
            <a:r>
              <a:rPr lang="en-US" altLang="zh-CN" sz="7200" b="1" dirty="0">
                <a:blipFill dpi="0" rotWithShape="1">
                  <a:blip r:embed="rId15"/>
                  <a:srcRect/>
                  <a:stretch>
                    <a:fillRect/>
                  </a:stretch>
                </a:blipFill>
              </a:rPr>
              <a:t>SMART BALA</a:t>
            </a:r>
            <a:r>
              <a:rPr lang="ru-RU" altLang="zh-CN" sz="7200" b="1" dirty="0">
                <a:blipFill dpi="0" rotWithShape="1">
                  <a:blip r:embed="rId15"/>
                  <a:srcRect/>
                  <a:stretch>
                    <a:fillRect/>
                  </a:stretch>
                </a:blipFill>
              </a:rPr>
              <a:t>»</a:t>
            </a:r>
            <a:endParaRPr lang="zh-CN" altLang="en-US" sz="7200" b="1" dirty="0">
              <a:blipFill dpi="0" rotWithShape="1">
                <a:blip r:embed="rId15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2" name="Dustin O'Halloran - We Move Lightly">
            <a:hlinkClick r:id="" action="ppaction://media"/>
            <a:extLst>
              <a:ext uri="{FF2B5EF4-FFF2-40B4-BE49-F238E27FC236}">
                <a16:creationId xmlns:a16="http://schemas.microsoft.com/office/drawing/2014/main" id="{63CCA27A-9D3C-4EBB-9A0A-14C4B872C40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90646" y="1512353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5E1B9A-F29C-8C56-CBA1-E31C94EEB1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2306" r="2248" b="13627"/>
          <a:stretch/>
        </p:blipFill>
        <p:spPr>
          <a:xfrm>
            <a:off x="9542062" y="123437"/>
            <a:ext cx="2119941" cy="1920240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E7A108-9B5A-AF82-05B1-BF5D5E6172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5866" r="6089" b="8534"/>
          <a:stretch/>
        </p:blipFill>
        <p:spPr>
          <a:xfrm>
            <a:off x="481720" y="132863"/>
            <a:ext cx="1981232" cy="1984323"/>
          </a:xfrm>
          <a:prstGeom prst="ellipse">
            <a:avLst/>
          </a:prstGeom>
        </p:spPr>
      </p:pic>
      <p:sp>
        <p:nvSpPr>
          <p:cNvPr id="14" name="PA_库_文本框 8">
            <a:extLst>
              <a:ext uri="{FF2B5EF4-FFF2-40B4-BE49-F238E27FC236}">
                <a16:creationId xmlns:a16="http://schemas.microsoft.com/office/drawing/2014/main" id="{5842A421-8C00-67B6-BE8C-EF8C88387B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299087" y="132863"/>
            <a:ext cx="737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方正幼线简体" panose="03000509000000000000" pitchFamily="65" charset="-122"/>
                <a:cs typeface="Times New Roman" panose="02020603050405020304" pitchFamily="18" charset="0"/>
              </a:rPr>
              <a:t>«Үшқатты мектеп-бөбекжай-балабақша кешені» КММ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方正幼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PA_库_文本框 8">
            <a:extLst>
              <a:ext uri="{FF2B5EF4-FFF2-40B4-BE49-F238E27FC236}">
                <a16:creationId xmlns:a16="http://schemas.microsoft.com/office/drawing/2014/main" id="{444E4258-BD5E-10D0-78BF-3F6D6D5E90C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73984" y="6044487"/>
            <a:ext cx="5332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方正幼线简体" panose="03000509000000000000" pitchFamily="65" charset="-122"/>
                <a:cs typeface="Times New Roman" panose="02020603050405020304" pitchFamily="18" charset="0"/>
              </a:rPr>
              <a:t>Информатика пәнінің мұғалімі: Конырова Д.Н.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方正幼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407ED1"/>
            </a:gs>
            <a:gs pos="23000">
              <a:srgbClr val="4AC6D7"/>
            </a:gs>
            <a:gs pos="38000">
              <a:srgbClr val="47ADDA"/>
            </a:gs>
            <a:gs pos="100000">
              <a:srgbClr val="3644DB"/>
            </a:gs>
            <a:gs pos="0">
              <a:srgbClr val="4CDFD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3E3564D9-A279-40F6-9BEE-327D5D7279A2}"/>
              </a:ext>
            </a:extLst>
          </p:cNvPr>
          <p:cNvSpPr/>
          <p:nvPr/>
        </p:nvSpPr>
        <p:spPr>
          <a:xfrm>
            <a:off x="592098" y="581748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altLang="zh-CN" sz="2400" b="1" dirty="0">
                <a:solidFill>
                  <a:prstClr val="white"/>
                </a:solidFill>
              </a:rPr>
              <a:t> 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513D57-1F52-5F27-05F7-2E4E60AAC56B}"/>
              </a:ext>
            </a:extLst>
          </p:cNvPr>
          <p:cNvSpPr/>
          <p:nvPr/>
        </p:nvSpPr>
        <p:spPr>
          <a:xfrm>
            <a:off x="592098" y="920539"/>
            <a:ext cx="108025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SMART BALA</a:t>
            </a: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жобасы және оның маңызы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618FE7-2742-8A6D-971C-10F7491B8CFD}"/>
              </a:ext>
            </a:extLst>
          </p:cNvPr>
          <p:cNvSpPr/>
          <p:nvPr/>
        </p:nvSpPr>
        <p:spPr>
          <a:xfrm>
            <a:off x="3522288" y="2197893"/>
            <a:ext cx="821987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"Смарт бала" -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үрдісіне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сай, </a:t>
            </a:r>
          </a:p>
          <a:p>
            <a:pPr algn="ctr"/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жан-жақты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дамуын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қолдайтын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инновациялық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дәріптеу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ХХІ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ғасырдың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негіз</a:t>
            </a:r>
            <a:r>
              <a:rPr lang="en-US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еңгерту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бәсекеге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саналы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тұлға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академиялық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біліммен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шектелмей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интеллектуалдық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дағдыларын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дамытуға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F2D2A4B1-ADF7-0892-9F30-53766F24A9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21131"/>
            <a:ext cx="3767179" cy="43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1DE0B7E-F956-45FA-A817-77E33D6AF8D1}"/>
              </a:ext>
            </a:extLst>
          </p:cNvPr>
          <p:cNvSpPr txBox="1"/>
          <p:nvPr/>
        </p:nvSpPr>
        <p:spPr>
          <a:xfrm>
            <a:off x="4745777" y="1345020"/>
            <a:ext cx="738664" cy="48590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郑庆科智雅体" panose="02000603000000000000" pitchFamily="2" charset="-122"/>
                <a:ea typeface="郑庆科智雅体" panose="02000603000000000000" pitchFamily="2" charset="-122"/>
              </a:rPr>
              <a:t>The future has come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282E85-A8B9-4CD5-BB38-81B40E195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4441" y="1388644"/>
            <a:ext cx="2386425" cy="3695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208804-95FA-5F72-F9FC-37A53B3AF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0" y="289248"/>
            <a:ext cx="11113798" cy="62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25 -1.11111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25 -1.11111E-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B9A13E-1A57-42E1-B9A2-AEF61DE3E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248676"/>
            <a:ext cx="4790364" cy="636064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3F6277-B3B9-0400-F3EF-55C79B6406DA}"/>
              </a:ext>
            </a:extLst>
          </p:cNvPr>
          <p:cNvSpPr/>
          <p:nvPr/>
        </p:nvSpPr>
        <p:spPr>
          <a:xfrm>
            <a:off x="3443814" y="298960"/>
            <a:ext cx="50057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SMART BALA</a:t>
            </a:r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9E6C8F-FA37-9C3B-AEEF-21B3CF95C548}"/>
              </a:ext>
            </a:extLst>
          </p:cNvPr>
          <p:cNvSpPr txBox="1"/>
          <p:nvPr/>
        </p:nvSpPr>
        <p:spPr>
          <a:xfrm>
            <a:off x="395037" y="1960382"/>
            <a:ext cx="770393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Smart Bala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МАД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1-11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Startup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мұғалімдермен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бірігіп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эксперименттер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таң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қалдырды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6-11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кездегі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өзекті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сұрақтармен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ұйымдастырды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7611D5"/>
            </a:gs>
            <a:gs pos="23000">
              <a:srgbClr val="3644DB"/>
            </a:gs>
            <a:gs pos="0">
              <a:srgbClr val="3644D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0531DB88-9B65-4511-8A3E-8CB6B7C11777}"/>
              </a:ext>
            </a:extLst>
          </p:cNvPr>
          <p:cNvSpPr/>
          <p:nvPr/>
        </p:nvSpPr>
        <p:spPr>
          <a:xfrm>
            <a:off x="778709" y="581748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C6E11-199B-44DA-92E5-A11BBF3D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39" y="0"/>
            <a:ext cx="4071959" cy="18171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F0DECB-7B48-CAAE-94DA-96A84304F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/>
          <a:stretch/>
        </p:blipFill>
        <p:spPr>
          <a:xfrm>
            <a:off x="8716988" y="3384256"/>
            <a:ext cx="2696303" cy="27277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3444E-7FD8-29AF-36A5-DDE4338A1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04" y="673217"/>
            <a:ext cx="4074873" cy="5438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F531C8-7202-498D-F702-A0F5E20BB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4" y="662473"/>
            <a:ext cx="3655076" cy="54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3644DB"/>
            </a:gs>
            <a:gs pos="54000">
              <a:srgbClr val="47ADDA"/>
            </a:gs>
            <a:gs pos="100000">
              <a:srgbClr val="4CDFD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B9A13E-1A57-42E1-B9A2-AEF61DE3E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513604" y="-460450"/>
            <a:ext cx="4790364" cy="636064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DA6B03-8D85-7117-30BD-C0EC3B8E64C2}"/>
              </a:ext>
            </a:extLst>
          </p:cNvPr>
          <p:cNvSpPr/>
          <p:nvPr/>
        </p:nvSpPr>
        <p:spPr>
          <a:xfrm>
            <a:off x="-27927" y="155079"/>
            <a:ext cx="8582799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онкурстын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нәтижесі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бойынша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орын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Таскарина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Карина 4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орын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Таскарина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Алина 3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Бактыбаева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Асылжан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Сагинтаев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Жалгас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Пердебаев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Бекзат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орын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Пердебаева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Жанерке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6-8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оқушылары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10-11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сынып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оқушылары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орындарға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иеленген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047EF-4F58-B9A0-2101-2E878854E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29" y="3864277"/>
            <a:ext cx="2754086" cy="27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3">
            <a:extLst>
              <a:ext uri="{FF2B5EF4-FFF2-40B4-BE49-F238E27FC236}">
                <a16:creationId xmlns:a16="http://schemas.microsoft.com/office/drawing/2014/main" id="{75B64B16-946B-40FF-87D3-DE62BE80829D}"/>
              </a:ext>
            </a:extLst>
          </p:cNvPr>
          <p:cNvSpPr/>
          <p:nvPr/>
        </p:nvSpPr>
        <p:spPr>
          <a:xfrm>
            <a:off x="694734" y="581749"/>
            <a:ext cx="10802533" cy="5694503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ln w="12700">
            <a:noFill/>
          </a:ln>
          <a:effectLst>
            <a:outerShdw blurRad="381000" dist="38100" dir="5400000" algn="t" rotWithShape="0">
              <a:srgbClr val="B8B8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750"/>
              </a:spcAft>
              <a:buNone/>
            </a:pPr>
            <a:endParaRPr lang="ru-RU" sz="20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750"/>
              </a:spcAft>
              <a:buNone/>
            </a:pPr>
            <a:endParaRPr lang="ru-RU" sz="20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l">
              <a:spcAft>
                <a:spcPts val="750"/>
              </a:spcAft>
              <a:buNone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Ағымдағы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жылдың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31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қаңтар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күні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7-11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сынып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арасында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 «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Біртұтас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тәрбие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»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бағдарламасының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«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Smart Bala»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жобасы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бойынша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«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Өнертапқыштыққа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алғашқы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қадам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» конкурсы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өткізілді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Мақсаты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жас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дарынды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оқушыларды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ғылым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техника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және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инновация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саласында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шығармашылық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ойлауға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жаңа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идеяларды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жүзеге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асыруға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ынталандыру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Бұл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конкурс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жас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ұрпақтың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инженерлік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және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ғылыми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қабілеттерін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дамытуға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оларды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жаңашылдық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пен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өнертапқыштыққа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баулуға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бағытталған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Сондай-ақ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қатысушылар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конкурс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барысында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өздерінің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инновациялық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жобаларын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таныстырып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түрлі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салаларда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қолдануға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болатын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жаңа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шешімдер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ұсына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білді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spcAft>
                <a:spcPts val="750"/>
              </a:spcAft>
            </a:pPr>
            <a:endParaRPr lang="en-US" sz="20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75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C6286A-553E-1540-687D-7BF6F4CE85E3}"/>
              </a:ext>
            </a:extLst>
          </p:cNvPr>
          <p:cNvSpPr/>
          <p:nvPr/>
        </p:nvSpPr>
        <p:spPr>
          <a:xfrm>
            <a:off x="6003632" y="2967335"/>
            <a:ext cx="184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2628C6-476F-9388-0D28-6A82A97B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2306" r="2248" b="13627"/>
          <a:stretch/>
        </p:blipFill>
        <p:spPr>
          <a:xfrm>
            <a:off x="9905958" y="662472"/>
            <a:ext cx="1421836" cy="1287897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DBFE56-334E-14F6-00AC-03F563EB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37" y="4357396"/>
            <a:ext cx="2384877" cy="23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9E09B"/>
            </a:gs>
            <a:gs pos="26000">
              <a:srgbClr val="4AC6D7"/>
            </a:gs>
            <a:gs pos="0">
              <a:srgbClr val="47ADDA"/>
            </a:gs>
            <a:gs pos="83000">
              <a:srgbClr val="4BE0B8"/>
            </a:gs>
            <a:gs pos="55000">
              <a:srgbClr val="4CDFD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омб 15">
            <a:extLst>
              <a:ext uri="{FF2B5EF4-FFF2-40B4-BE49-F238E27FC236}">
                <a16:creationId xmlns:a16="http://schemas.microsoft.com/office/drawing/2014/main" id="{D504A386-1524-6E69-8005-CD4B5CDB0428}"/>
              </a:ext>
            </a:extLst>
          </p:cNvPr>
          <p:cNvSpPr/>
          <p:nvPr/>
        </p:nvSpPr>
        <p:spPr>
          <a:xfrm>
            <a:off x="111968" y="167951"/>
            <a:ext cx="3156856" cy="3062929"/>
          </a:xfrm>
          <a:prstGeom prst="diamond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A_图片 6">
            <a:extLst>
              <a:ext uri="{FF2B5EF4-FFF2-40B4-BE49-F238E27FC236}">
                <a16:creationId xmlns:a16="http://schemas.microsoft.com/office/drawing/2014/main" id="{08E589C9-239B-4424-BE32-88BA0005FC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604" y="1119605"/>
            <a:ext cx="7935495" cy="3541295"/>
          </a:xfrm>
          <a:prstGeom prst="rect">
            <a:avLst/>
          </a:prstGeom>
        </p:spPr>
      </p:pic>
      <p:sp>
        <p:nvSpPr>
          <p:cNvPr id="17" name="Ромб 16">
            <a:extLst>
              <a:ext uri="{FF2B5EF4-FFF2-40B4-BE49-F238E27FC236}">
                <a16:creationId xmlns:a16="http://schemas.microsoft.com/office/drawing/2014/main" id="{C27BCD09-2DE7-5267-FE6A-A0FEFCE4C5D0}"/>
              </a:ext>
            </a:extLst>
          </p:cNvPr>
          <p:cNvSpPr/>
          <p:nvPr/>
        </p:nvSpPr>
        <p:spPr>
          <a:xfrm>
            <a:off x="3371461" y="167951"/>
            <a:ext cx="3191069" cy="2995127"/>
          </a:xfrm>
          <a:prstGeom prst="diamond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6AFFD973-EF3D-2137-9908-47B819D54CEF}"/>
              </a:ext>
            </a:extLst>
          </p:cNvPr>
          <p:cNvSpPr/>
          <p:nvPr/>
        </p:nvSpPr>
        <p:spPr>
          <a:xfrm>
            <a:off x="6630955" y="172616"/>
            <a:ext cx="3191069" cy="2995127"/>
          </a:xfrm>
          <a:prstGeom prst="diamond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>
            <a:extLst>
              <a:ext uri="{FF2B5EF4-FFF2-40B4-BE49-F238E27FC236}">
                <a16:creationId xmlns:a16="http://schemas.microsoft.com/office/drawing/2014/main" id="{8333FB20-9371-C8AD-6EFD-88850C2372F0}"/>
              </a:ext>
            </a:extLst>
          </p:cNvPr>
          <p:cNvSpPr/>
          <p:nvPr/>
        </p:nvSpPr>
        <p:spPr>
          <a:xfrm>
            <a:off x="1741714" y="1841241"/>
            <a:ext cx="3191069" cy="2995127"/>
          </a:xfrm>
          <a:prstGeom prst="diamond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>
            <a:extLst>
              <a:ext uri="{FF2B5EF4-FFF2-40B4-BE49-F238E27FC236}">
                <a16:creationId xmlns:a16="http://schemas.microsoft.com/office/drawing/2014/main" id="{600F01BC-390D-7C3F-7C67-656A95ED9D69}"/>
              </a:ext>
            </a:extLst>
          </p:cNvPr>
          <p:cNvSpPr/>
          <p:nvPr/>
        </p:nvSpPr>
        <p:spPr>
          <a:xfrm>
            <a:off x="5001208" y="1841240"/>
            <a:ext cx="3191069" cy="2995127"/>
          </a:xfrm>
          <a:prstGeom prst="diamond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>
            <a:extLst>
              <a:ext uri="{FF2B5EF4-FFF2-40B4-BE49-F238E27FC236}">
                <a16:creationId xmlns:a16="http://schemas.microsoft.com/office/drawing/2014/main" id="{16C3153A-BBFD-3F56-6265-B6FFB5121407}"/>
              </a:ext>
            </a:extLst>
          </p:cNvPr>
          <p:cNvSpPr/>
          <p:nvPr/>
        </p:nvSpPr>
        <p:spPr>
          <a:xfrm>
            <a:off x="3371461" y="3509864"/>
            <a:ext cx="3191069" cy="2995127"/>
          </a:xfrm>
          <a:prstGeom prst="diamond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омб 22">
            <a:extLst>
              <a:ext uri="{FF2B5EF4-FFF2-40B4-BE49-F238E27FC236}">
                <a16:creationId xmlns:a16="http://schemas.microsoft.com/office/drawing/2014/main" id="{58527097-0C9B-22DA-35B1-71E8358FFB34}"/>
              </a:ext>
            </a:extLst>
          </p:cNvPr>
          <p:cNvSpPr/>
          <p:nvPr/>
        </p:nvSpPr>
        <p:spPr>
          <a:xfrm>
            <a:off x="77754" y="3429000"/>
            <a:ext cx="3191069" cy="2995127"/>
          </a:xfrm>
          <a:prstGeom prst="diamond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A_图片 7">
            <a:extLst>
              <a:ext uri="{FF2B5EF4-FFF2-40B4-BE49-F238E27FC236}">
                <a16:creationId xmlns:a16="http://schemas.microsoft.com/office/drawing/2014/main" id="{62ED0094-DD24-ABFF-6714-B1B9121C95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>
            <a:off x="7685590" y="2798439"/>
            <a:ext cx="4506409" cy="57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7611D5"/>
            </a:gs>
            <a:gs pos="55500">
              <a:srgbClr val="5624D9"/>
            </a:gs>
            <a:gs pos="15000">
              <a:srgbClr val="3A5BD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库_圆角矩形 15">
            <a:extLst>
              <a:ext uri="{FF2B5EF4-FFF2-40B4-BE49-F238E27FC236}">
                <a16:creationId xmlns:a16="http://schemas.microsoft.com/office/drawing/2014/main" id="{78617E61-4601-43D8-8D30-D5E538F816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16655" y="3477119"/>
            <a:ext cx="1567177" cy="583837"/>
          </a:xfrm>
          <a:prstGeom prst="roundRect">
            <a:avLst>
              <a:gd name="adj" fmla="val 50000"/>
            </a:avLst>
          </a:prstGeom>
          <a:gradFill>
            <a:gsLst>
              <a:gs pos="96000">
                <a:srgbClr val="C6A9FF"/>
              </a:gs>
              <a:gs pos="55500">
                <a:srgbClr val="61E1FF"/>
              </a:gs>
              <a:gs pos="15000">
                <a:srgbClr val="65E1FF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4B65A265-3275-4B5B-B2FB-9C0EA70AA6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25272" b="35504"/>
          <a:stretch/>
        </p:blipFill>
        <p:spPr>
          <a:xfrm flipH="1">
            <a:off x="7401636" y="497353"/>
            <a:ext cx="4790364" cy="6360647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F96D29DB-C94F-4BF4-8984-4939670CD8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39"/>
            <a:ext cx="4071959" cy="1817153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842C23C1-1195-4933-A9C1-483D21D2CC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t="61735" r="-239" b="2068"/>
          <a:stretch/>
        </p:blipFill>
        <p:spPr>
          <a:xfrm flipH="1">
            <a:off x="-12032" y="2936501"/>
            <a:ext cx="3179929" cy="4075855"/>
          </a:xfrm>
          <a:prstGeom prst="rect">
            <a:avLst/>
          </a:prstGeom>
        </p:spPr>
      </p:pic>
      <p:sp>
        <p:nvSpPr>
          <p:cNvPr id="13" name="PA_文本框 12">
            <a:extLst>
              <a:ext uri="{FF2B5EF4-FFF2-40B4-BE49-F238E27FC236}">
                <a16:creationId xmlns:a16="http://schemas.microsoft.com/office/drawing/2014/main" id="{2001BB57-36C4-46CF-A2EC-BB9F5ED0F1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6896" y="1631071"/>
            <a:ext cx="7856638" cy="221599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r>
              <a:rPr lang="ru-RU" altLang="zh-CN" sz="13800" b="1" dirty="0">
                <a:blipFill dpi="0" rotWithShape="1">
                  <a:blip r:embed="rId11"/>
                  <a:srcRect/>
                  <a:stretch>
                    <a:fillRect/>
                  </a:stretch>
                </a:blipFill>
              </a:rPr>
              <a:t>РАХМЕТ</a:t>
            </a:r>
            <a:endParaRPr lang="zh-CN" altLang="en-US" sz="13800" b="1" dirty="0">
              <a:blipFill dpi="0" rotWithShape="1">
                <a:blip r:embed="rId11"/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28459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 xmlns:a14="http://schemas.microsoft.com/office/drawing/2010/main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-0.04557 4.44444E-6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科技视频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299</Words>
  <Application>Microsoft Office PowerPoint</Application>
  <PresentationFormat>Широкоэкранный</PresentationFormat>
  <Paragraphs>42</Paragraphs>
  <Slides>9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Arial</vt:lpstr>
      <vt:lpstr>Roboto</vt:lpstr>
      <vt:lpstr>Times New Roman</vt:lpstr>
      <vt:lpstr>郑庆科智雅体</vt:lpstr>
      <vt:lpstr>https://www.freeppt7.com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Диана Дуйсенова</cp:lastModifiedBy>
  <cp:revision>79</cp:revision>
  <dcterms:created xsi:type="dcterms:W3CDTF">2018-07-20T07:47:46Z</dcterms:created>
  <dcterms:modified xsi:type="dcterms:W3CDTF">2025-04-21T08:35:17Z</dcterms:modified>
</cp:coreProperties>
</file>